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2DB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56" y="1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16/04/2013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095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16/04/2013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231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16/04/2013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78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16/04/2013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576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16/04/2013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137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16/04/2013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70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16/04/2013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947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16/04/2013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809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16/04/2013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30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16/04/2013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797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16/04/2013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831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75A74-C451-4D85-87C2-94F8CAF1D3AE}" type="datetimeFigureOut">
              <a:rPr lang="en-AU" smtClean="0"/>
              <a:t>16/04/2013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785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gif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png"/><Relationship Id="rId10" Type="http://schemas.openxmlformats.org/officeDocument/2006/relationships/image" Target="../media/image9.gif"/><Relationship Id="rId19" Type="http://schemas.openxmlformats.org/officeDocument/2006/relationships/image" Target="../media/image18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C:\Dropbox\Teaching\Fake Twitter\willyshakesbackgrou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9"/>
          <a:stretch/>
        </p:blipFill>
        <p:spPr bwMode="auto">
          <a:xfrm>
            <a:off x="-9018" y="116081"/>
            <a:ext cx="9153018" cy="674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1" t="1" r="6897" b="8952"/>
          <a:stretch/>
        </p:blipFill>
        <p:spPr bwMode="auto">
          <a:xfrm>
            <a:off x="-9018" y="-24202"/>
            <a:ext cx="9153018" cy="280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Dropbox\Teaching\Fake Twitter\toplef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8957"/>
            <a:ext cx="2770842" cy="155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://www.theatrepeople.com.au/sites/default/files/images/Midsummer_s_Night_Dream_7834442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72"/>
          <a:stretch/>
        </p:blipFill>
        <p:spPr bwMode="auto">
          <a:xfrm>
            <a:off x="3851919" y="332656"/>
            <a:ext cx="4267231" cy="221071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906" y="568559"/>
            <a:ext cx="729258" cy="72925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51920" y="1297817"/>
            <a:ext cx="42672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William Shakespeare</a:t>
            </a:r>
          </a:p>
          <a:p>
            <a:pPr algn="ctr"/>
            <a:r>
              <a:rPr lang="en-AU" sz="1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@</a:t>
            </a:r>
            <a:r>
              <a:rPr lang="en-AU" sz="1400" b="1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willyshakes</a:t>
            </a:r>
            <a:endParaRPr lang="en-AU" sz="1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AU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Writes the occasional story and poem</a:t>
            </a:r>
          </a:p>
          <a:p>
            <a:pPr algn="ctr"/>
            <a:r>
              <a:rPr lang="en-AU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London, UK – http://www.thebard.com</a:t>
            </a:r>
            <a:endParaRPr lang="en-AU" sz="1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0" name="Picture 16" descr="C:\Dropbox\Teaching\Fake Twitter\bottombar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496143"/>
            <a:ext cx="4267231" cy="40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51920" y="2534705"/>
            <a:ext cx="5725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14,234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2534705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5,321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7853" y="2534705"/>
            <a:ext cx="8103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3,445,234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1" name="Picture 17" descr="C:\Dropbox\Teaching\Fake Twitter\tweetto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75020"/>
            <a:ext cx="2637278" cy="68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851919" y="3284984"/>
            <a:ext cx="4267231" cy="3573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1696906" y="1901442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2850" y="2163052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2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endParaRPr lang="en-AU" sz="1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2" name="Picture 18" descr="C:\Dropbox\Teaching\Fake Twitter\tweet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996952"/>
            <a:ext cx="4267230" cy="35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Dropbox\Teaching\Fake Twitter\viewphotosvid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90" y="2636912"/>
            <a:ext cx="2637278" cy="202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://img.sparknotes.com/video/litguides/macbeth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8" r="4584" b="6263"/>
          <a:stretch/>
        </p:blipFill>
        <p:spPr bwMode="auto">
          <a:xfrm>
            <a:off x="1212668" y="2718684"/>
            <a:ext cx="839052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Portrait of Queen Elizabeth I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426" y="2709546"/>
            <a:ext cx="743382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http://www.ego4u.com/images/countries/uk/london/globe-theatre01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10"/>
          <a:stretch/>
        </p:blipFill>
        <p:spPr bwMode="auto">
          <a:xfrm>
            <a:off x="2915816" y="2709546"/>
            <a:ext cx="720080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75575"/>
            <a:ext cx="11811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499992" y="3389951"/>
            <a:ext cx="3416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3m</a:t>
            </a:r>
          </a:p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QueenLizOne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latin typeface="Arial" pitchFamily="34" charset="0"/>
                <a:cs typeface="Arial" pitchFamily="34" charset="0"/>
              </a:rPr>
              <a:t>I hope you’ll like my latest work</a:t>
            </a:r>
            <a:endParaRPr lang="en-AU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38967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media-cdn.tripadvisor.com/media/photo-s/01/0f/b7/73/anne-hathaway-s-cottage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8153"/>
          <a:stretch/>
        </p:blipFill>
        <p:spPr bwMode="auto">
          <a:xfrm>
            <a:off x="1212669" y="3582868"/>
            <a:ext cx="839051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0"/>
          <a:stretch/>
        </p:blipFill>
        <p:spPr bwMode="auto">
          <a:xfrm>
            <a:off x="2105915" y="3582868"/>
            <a:ext cx="737894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14"/>
          <a:stretch/>
        </p:blipFill>
        <p:spPr bwMode="auto">
          <a:xfrm>
            <a:off x="2915816" y="3582868"/>
            <a:ext cx="72008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7" name="Picture 33" descr="C:\Dropbox\Teaching\Fake Twitter\whotofollow.gif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90" y="4725144"/>
            <a:ext cx="2637278" cy="161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C:\Dropbox\Teaching\Fake Twitter\trends.gif"/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851"/>
          <a:stretch/>
        </p:blipFill>
        <p:spPr bwMode="auto">
          <a:xfrm>
            <a:off x="1104868" y="6381329"/>
            <a:ext cx="2632052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66669" y="6639163"/>
            <a:ext cx="8130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theplague</a:t>
            </a:r>
            <a:endParaRPr lang="en-AU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4508938" y="4077072"/>
            <a:ext cx="341631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2d</a:t>
            </a:r>
          </a:p>
          <a:p>
            <a:r>
              <a:rPr lang="en-AU" sz="1000" dirty="0" smtClean="0">
                <a:latin typeface="Arial" pitchFamily="34" charset="0"/>
                <a:cs typeface="Arial" pitchFamily="34" charset="0"/>
              </a:rPr>
              <a:t>Oh the darling buds of May! 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#teaser</a:t>
            </a:r>
            <a:endParaRPr lang="en-AU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Expand</a:t>
            </a:r>
            <a:endParaRPr lang="en-AU" sz="105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882" y="4106978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004882" y="4005064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59" name="Picture 35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3"/>
          <a:stretch/>
        </p:blipFill>
        <p:spPr bwMode="auto">
          <a:xfrm>
            <a:off x="4022774" y="4878106"/>
            <a:ext cx="486164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" name="Straight Connector 43"/>
          <p:cNvCxnSpPr/>
          <p:nvPr/>
        </p:nvCxnSpPr>
        <p:spPr>
          <a:xfrm>
            <a:off x="3995936" y="4725144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374" y="5301208"/>
            <a:ext cx="24765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4499992" y="4797152"/>
            <a:ext cx="341631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Lord Chamberlain’s Men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lordCmen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2d</a:t>
            </a:r>
          </a:p>
          <a:p>
            <a:r>
              <a:rPr lang="en-AU" sz="1000" dirty="0" smtClean="0">
                <a:latin typeface="Arial" pitchFamily="34" charset="0"/>
                <a:cs typeface="Arial" pitchFamily="34" charset="0"/>
              </a:rPr>
              <a:t>Come down to 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theglobe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latin typeface="Arial" pitchFamily="34" charset="0"/>
                <a:cs typeface="Arial" pitchFamily="34" charset="0"/>
              </a:rPr>
              <a:t>tonight for our final performance of Titus Andronicus</a:t>
            </a:r>
          </a:p>
          <a:p>
            <a:r>
              <a:rPr lang="en-AU" sz="1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Retweeted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by William Shakespeare</a:t>
            </a:r>
            <a:endParaRPr lang="en-AU" sz="10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Picture 2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974864"/>
            <a:ext cx="11811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4499992" y="5589240"/>
            <a:ext cx="3416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1w</a:t>
            </a:r>
          </a:p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MrsShakespeare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latin typeface="Arial" pitchFamily="34" charset="0"/>
                <a:cs typeface="Arial" pitchFamily="34" charset="0"/>
              </a:rPr>
              <a:t>I miss you too…not!</a:t>
            </a:r>
            <a:endParaRPr lang="en-AU" sz="105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9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638256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563" y="6642875"/>
            <a:ext cx="11811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4508938" y="6276361"/>
            <a:ext cx="3416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 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9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r>
              <a:rPr lang="en-AU" sz="9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	          1w</a:t>
            </a:r>
          </a:p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ChrisMarlowe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latin typeface="Arial" pitchFamily="34" charset="0"/>
                <a:cs typeface="Arial" pitchFamily="34" charset="0"/>
              </a:rPr>
              <a:t>What would you know!?!?!? </a:t>
            </a:r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#idiot</a:t>
            </a:r>
            <a:endParaRPr lang="en-AU" sz="105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2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882" y="6306267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Straight Connector 52"/>
          <p:cNvCxnSpPr/>
          <p:nvPr/>
        </p:nvCxnSpPr>
        <p:spPr>
          <a:xfrm>
            <a:off x="4004882" y="6204353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995936" y="6924433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95936" y="5532919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013176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1619673" y="5013176"/>
            <a:ext cx="21172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 smtClean="0">
                <a:latin typeface="Arial" pitchFamily="34" charset="0"/>
                <a:cs typeface="Arial" pitchFamily="34" charset="0"/>
              </a:rPr>
              <a:t>Queen Elizabeth I </a:t>
            </a:r>
            <a:r>
              <a:rPr lang="en-AU" sz="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8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QueenLizOne</a:t>
            </a:r>
            <a:endParaRPr lang="en-AU" sz="8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AU" sz="900" dirty="0" smtClean="0">
                <a:latin typeface="Arial" pitchFamily="34" charset="0"/>
                <a:cs typeface="Arial" pitchFamily="34" charset="0"/>
              </a:rPr>
              <a:t>Followed by </a:t>
            </a:r>
            <a:r>
              <a:rPr lang="en-AU" sz="9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TheSheriff</a:t>
            </a:r>
            <a:r>
              <a:rPr lang="en-AU" sz="9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others</a:t>
            </a:r>
          </a:p>
          <a:p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Follow</a:t>
            </a:r>
            <a:endParaRPr lang="en-AU" sz="9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630420" y="5561536"/>
            <a:ext cx="21172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 smtClean="0">
                <a:latin typeface="Arial" pitchFamily="34" charset="0"/>
                <a:cs typeface="Arial" pitchFamily="34" charset="0"/>
              </a:rPr>
              <a:t>James Burbage </a:t>
            </a:r>
            <a:r>
              <a:rPr lang="en-AU" sz="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8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TheBurbs</a:t>
            </a:r>
            <a:endParaRPr lang="en-AU" sz="8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AU" sz="900" dirty="0" smtClean="0">
                <a:latin typeface="Arial" pitchFamily="34" charset="0"/>
                <a:cs typeface="Arial" pitchFamily="34" charset="0"/>
              </a:rPr>
              <a:t>Followed by </a:t>
            </a:r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Blackfriars</a:t>
            </a:r>
            <a:r>
              <a:rPr lang="en-AU" sz="9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others</a:t>
            </a:r>
          </a:p>
          <a:p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Follow</a:t>
            </a:r>
            <a:endParaRPr lang="en-AU" sz="9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558847"/>
            <a:ext cx="495109" cy="4951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4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68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Abbotsleigh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Townes</dc:creator>
  <cp:lastModifiedBy>Megan Townes</cp:lastModifiedBy>
  <cp:revision>14</cp:revision>
  <dcterms:created xsi:type="dcterms:W3CDTF">2013-04-16T05:37:54Z</dcterms:created>
  <dcterms:modified xsi:type="dcterms:W3CDTF">2013-04-16T07:49:49Z</dcterms:modified>
</cp:coreProperties>
</file>